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2" r:id="rId3"/>
    <p:sldId id="333" r:id="rId4"/>
    <p:sldId id="334" r:id="rId5"/>
    <p:sldId id="335" r:id="rId6"/>
    <p:sldId id="336" r:id="rId7"/>
    <p:sldId id="337" r:id="rId8"/>
    <p:sldId id="338" r:id="rId9"/>
    <p:sldId id="339" r:id="rId10"/>
    <p:sldId id="340" r:id="rId11"/>
    <p:sldId id="343" r:id="rId12"/>
    <p:sldId id="344" r:id="rId13"/>
    <p:sldId id="318" r:id="rId14"/>
    <p:sldId id="320"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02-12-2021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12/2/2021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4.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9/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29</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xmlns=""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xmlns=""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xmlns=""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xmlns=""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xmlns=""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xmlns=""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xmlns=""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xmlns=""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xmlns=""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xmlns=""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xmlns=""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xmlns=""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xmlns=""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xmlns=""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xmlns=""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xmlns=""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xmlns=""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xmlns=""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xmlns=""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xmlns=""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xmlns=""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xmlns=""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xmlns=""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xmlns=""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xmlns=""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006180" y="2996952"/>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9</a:t>
            </a:r>
            <a:endParaRPr lang="en-IN" sz="4800" b="1" spc="100" dirty="0">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361" y="908720"/>
            <a:ext cx="11332635" cy="5489245"/>
          </a:xfrm>
          <a:prstGeom prst="rect">
            <a:avLst/>
          </a:prstGeom>
        </p:spPr>
      </p:pic>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35884979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29</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7"/>
            <a:ext cx="7962085" cy="2554161"/>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What is EML ?</a:t>
            </a:r>
          </a:p>
          <a:p>
            <a:pPr marL="342900" indent="-342900">
              <a:buFont typeface="Arial" panose="020B0604020202020204" pitchFamily="34" charset="0"/>
              <a:buChar char="•"/>
            </a:pPr>
            <a:r>
              <a:rPr lang="en-US" sz="2000" dirty="0">
                <a:solidFill>
                  <a:schemeClr val="bg1"/>
                </a:solidFill>
              </a:rPr>
              <a:t>Why we use EML</a:t>
            </a:r>
          </a:p>
          <a:p>
            <a:pPr marL="342900" indent="-342900">
              <a:buFont typeface="Arial" panose="020B0604020202020204" pitchFamily="34" charset="0"/>
              <a:buChar char="•"/>
            </a:pPr>
            <a:r>
              <a:rPr lang="en-US" sz="2000" dirty="0">
                <a:solidFill>
                  <a:schemeClr val="bg1"/>
                </a:solidFill>
              </a:rPr>
              <a:t>Syntax of EML</a:t>
            </a:r>
          </a:p>
          <a:p>
            <a:pPr marL="342900" indent="-342900">
              <a:buFont typeface="Arial" panose="020B0604020202020204" pitchFamily="34" charset="0"/>
              <a:buChar char="•"/>
            </a:pPr>
            <a:r>
              <a:rPr lang="en-US" sz="2000" dirty="0">
                <a:solidFill>
                  <a:schemeClr val="bg1"/>
                </a:solidFill>
              </a:rPr>
              <a:t>C-R-U-D Using EML</a:t>
            </a:r>
          </a:p>
          <a:p>
            <a:pPr marL="342900" indent="-342900">
              <a:buFont typeface="Arial" panose="020B0604020202020204" pitchFamily="34" charset="0"/>
              <a:buChar char="•"/>
            </a:pPr>
            <a:r>
              <a:rPr lang="en-US" sz="2000" dirty="0">
                <a:solidFill>
                  <a:schemeClr val="bg1"/>
                </a:solidFill>
              </a:rPr>
              <a:t>Implementation of EML</a:t>
            </a:r>
          </a:p>
          <a:p>
            <a:pPr marL="342900" indent="-342900">
              <a:buFont typeface="Arial" panose="020B0604020202020204" pitchFamily="34" charset="0"/>
              <a:buChar char="•"/>
            </a:pPr>
            <a:r>
              <a:rPr lang="en-IN" sz="1999" dirty="0">
                <a:solidFill>
                  <a:schemeClr val="bg1"/>
                </a:solidFill>
              </a:rPr>
              <a:t>Introduction to Managed Scenario</a:t>
            </a:r>
          </a:p>
          <a:p>
            <a:pPr marL="342900" indent="-342900">
              <a:buFont typeface="Arial" panose="020B0604020202020204" pitchFamily="34" charset="0"/>
              <a:buChar char="•"/>
            </a:pPr>
            <a:r>
              <a:rPr lang="en-IN" sz="1999" dirty="0">
                <a:solidFill>
                  <a:schemeClr val="bg1"/>
                </a:solidFill>
              </a:rPr>
              <a:t>Use Case for Managed Scenario</a:t>
            </a:r>
          </a:p>
          <a:p>
            <a:pPr marL="342900" indent="-342900">
              <a:buFont typeface="Arial" panose="020B0604020202020204" pitchFamily="34" charset="0"/>
              <a:buChar char="•"/>
            </a:pPr>
            <a:r>
              <a:rPr lang="en-IN" sz="1999" dirty="0">
                <a:solidFill>
                  <a:schemeClr val="bg1"/>
                </a:solidFill>
              </a:rPr>
              <a:t>Describing Functionality of </a:t>
            </a:r>
            <a:r>
              <a:rPr lang="en-IN" sz="1999" dirty="0" smtClean="0">
                <a:solidFill>
                  <a:schemeClr val="bg1"/>
                </a:solidFill>
              </a:rPr>
              <a:t>Scenario</a:t>
            </a:r>
            <a:endParaRPr lang="en-IN" sz="1999" dirty="0">
              <a:solidFill>
                <a:schemeClr val="bg1"/>
              </a:solidFill>
            </a:endParaRPr>
          </a:p>
        </p:txBody>
      </p:sp>
    </p:spTree>
    <p:extLst>
      <p:ext uri="{BB962C8B-B14F-4D97-AF65-F5344CB8AC3E}">
        <p14:creationId xmlns:p14="http://schemas.microsoft.com/office/powerpoint/2010/main" val="419039145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xmlns=""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xmlns=""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xmlns=""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xmlns=""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xmlns=""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xmlns=""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xmlns=""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xmlns=""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xmlns=""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xmlns=""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xmlns=""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a:t>
            </a:r>
            <a:r>
              <a:rPr lang="en-US" sz="2000" dirty="0"/>
              <a:t> </a:t>
            </a:r>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xmlns=""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xmlns=""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xmlns=""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xmlns=""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xmlns=""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xmlns=""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xmlns=""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xmlns=""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xmlns=""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xmlns=""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xmlns=""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9644</TotalTime>
  <Words>1048</Words>
  <Application>Microsoft Office PowerPoint</Application>
  <PresentationFormat>Custom</PresentationFormat>
  <Paragraphs>151</Paragraphs>
  <Slides>17</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-apple-system</vt:lpstr>
      <vt:lpstr>Arial</vt:lpstr>
      <vt:lpstr>Arial Black</vt:lpstr>
      <vt:lpstr>Arial Bold</vt:lpstr>
      <vt:lpstr>Calibri</vt:lpstr>
      <vt:lpstr>Cambria</vt:lpstr>
      <vt:lpstr>Cooper Black</vt:lpstr>
      <vt:lpstr>Open Sans</vt:lpstr>
      <vt:lpstr>Patua One</vt:lpstr>
      <vt:lpstr>Segoe UI</vt:lpstr>
      <vt:lpstr>Segoe UI Bold</vt:lpstr>
      <vt:lpstr>Segoe UI Light</vt:lpstr>
      <vt:lpstr>Wingdings</vt:lpstr>
      <vt:lpstr>Office Theme</vt:lpstr>
      <vt:lpstr>PowerPoint Presentation</vt:lpstr>
      <vt:lpstr>PowerPoint Presentation</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Our new Business Object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294</cp:revision>
  <dcterms:created xsi:type="dcterms:W3CDTF">2013-09-12T13:05:01Z</dcterms:created>
  <dcterms:modified xsi:type="dcterms:W3CDTF">2021-12-02T10:49:30Z</dcterms:modified>
</cp:coreProperties>
</file>